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58" r:id="rId5"/>
    <p:sldId id="259" r:id="rId6"/>
    <p:sldId id="260" r:id="rId7"/>
    <p:sldId id="262"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2814" y="-9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6EF20FC-C989-4606-9FCD-B38AD1FD8E1B}" type="datetimeFigureOut">
              <a:rPr lang="en-GB" smtClean="0"/>
              <a:t>23/05/2019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E2C022-2CCA-46B9-9D4A-E522F0E3B7D4}" type="slidenum">
              <a:rPr lang="en-GB" smtClean="0"/>
              <a:t>‹#›</a:t>
            </a:fld>
            <a:endParaRPr lang="en-GB"/>
          </a:p>
        </p:txBody>
      </p:sp>
    </p:spTree>
    <p:extLst>
      <p:ext uri="{BB962C8B-B14F-4D97-AF65-F5344CB8AC3E}">
        <p14:creationId xmlns:p14="http://schemas.microsoft.com/office/powerpoint/2010/main" val="3480291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6EF20FC-C989-4606-9FCD-B38AD1FD8E1B}" type="datetimeFigureOut">
              <a:rPr lang="en-GB" smtClean="0"/>
              <a:t>23/05/2019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E2C022-2CCA-46B9-9D4A-E522F0E3B7D4}" type="slidenum">
              <a:rPr lang="en-GB" smtClean="0"/>
              <a:t>‹#›</a:t>
            </a:fld>
            <a:endParaRPr lang="en-GB"/>
          </a:p>
        </p:txBody>
      </p:sp>
    </p:spTree>
    <p:extLst>
      <p:ext uri="{BB962C8B-B14F-4D97-AF65-F5344CB8AC3E}">
        <p14:creationId xmlns:p14="http://schemas.microsoft.com/office/powerpoint/2010/main" val="886595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6EF20FC-C989-4606-9FCD-B38AD1FD8E1B}" type="datetimeFigureOut">
              <a:rPr lang="en-GB" smtClean="0"/>
              <a:t>23/05/2019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E2C022-2CCA-46B9-9D4A-E522F0E3B7D4}" type="slidenum">
              <a:rPr lang="en-GB" smtClean="0"/>
              <a:t>‹#›</a:t>
            </a:fld>
            <a:endParaRPr lang="en-GB"/>
          </a:p>
        </p:txBody>
      </p:sp>
    </p:spTree>
    <p:extLst>
      <p:ext uri="{BB962C8B-B14F-4D97-AF65-F5344CB8AC3E}">
        <p14:creationId xmlns:p14="http://schemas.microsoft.com/office/powerpoint/2010/main" val="1205547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6EF20FC-C989-4606-9FCD-B38AD1FD8E1B}" type="datetimeFigureOut">
              <a:rPr lang="en-GB" smtClean="0"/>
              <a:t>23/05/2019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E2C022-2CCA-46B9-9D4A-E522F0E3B7D4}" type="slidenum">
              <a:rPr lang="en-GB" smtClean="0"/>
              <a:t>‹#›</a:t>
            </a:fld>
            <a:endParaRPr lang="en-GB"/>
          </a:p>
        </p:txBody>
      </p:sp>
    </p:spTree>
    <p:extLst>
      <p:ext uri="{BB962C8B-B14F-4D97-AF65-F5344CB8AC3E}">
        <p14:creationId xmlns:p14="http://schemas.microsoft.com/office/powerpoint/2010/main" val="2033121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EF20FC-C989-4606-9FCD-B38AD1FD8E1B}" type="datetimeFigureOut">
              <a:rPr lang="en-GB" smtClean="0"/>
              <a:t>23/05/2019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E2C022-2CCA-46B9-9D4A-E522F0E3B7D4}" type="slidenum">
              <a:rPr lang="en-GB" smtClean="0"/>
              <a:t>‹#›</a:t>
            </a:fld>
            <a:endParaRPr lang="en-GB"/>
          </a:p>
        </p:txBody>
      </p:sp>
    </p:spTree>
    <p:extLst>
      <p:ext uri="{BB962C8B-B14F-4D97-AF65-F5344CB8AC3E}">
        <p14:creationId xmlns:p14="http://schemas.microsoft.com/office/powerpoint/2010/main" val="1494417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6EF20FC-C989-4606-9FCD-B38AD1FD8E1B}" type="datetimeFigureOut">
              <a:rPr lang="en-GB" smtClean="0"/>
              <a:t>23/05/2019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FE2C022-2CCA-46B9-9D4A-E522F0E3B7D4}" type="slidenum">
              <a:rPr lang="en-GB" smtClean="0"/>
              <a:t>‹#›</a:t>
            </a:fld>
            <a:endParaRPr lang="en-GB"/>
          </a:p>
        </p:txBody>
      </p:sp>
    </p:spTree>
    <p:extLst>
      <p:ext uri="{BB962C8B-B14F-4D97-AF65-F5344CB8AC3E}">
        <p14:creationId xmlns:p14="http://schemas.microsoft.com/office/powerpoint/2010/main" val="680463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6EF20FC-C989-4606-9FCD-B38AD1FD8E1B}" type="datetimeFigureOut">
              <a:rPr lang="en-GB" smtClean="0"/>
              <a:t>23/05/2019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FE2C022-2CCA-46B9-9D4A-E522F0E3B7D4}" type="slidenum">
              <a:rPr lang="en-GB" smtClean="0"/>
              <a:t>‹#›</a:t>
            </a:fld>
            <a:endParaRPr lang="en-GB"/>
          </a:p>
        </p:txBody>
      </p:sp>
    </p:spTree>
    <p:extLst>
      <p:ext uri="{BB962C8B-B14F-4D97-AF65-F5344CB8AC3E}">
        <p14:creationId xmlns:p14="http://schemas.microsoft.com/office/powerpoint/2010/main" val="566051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6EF20FC-C989-4606-9FCD-B38AD1FD8E1B}" type="datetimeFigureOut">
              <a:rPr lang="en-GB" smtClean="0"/>
              <a:t>23/05/2019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FE2C022-2CCA-46B9-9D4A-E522F0E3B7D4}" type="slidenum">
              <a:rPr lang="en-GB" smtClean="0"/>
              <a:t>‹#›</a:t>
            </a:fld>
            <a:endParaRPr lang="en-GB"/>
          </a:p>
        </p:txBody>
      </p:sp>
    </p:spTree>
    <p:extLst>
      <p:ext uri="{BB962C8B-B14F-4D97-AF65-F5344CB8AC3E}">
        <p14:creationId xmlns:p14="http://schemas.microsoft.com/office/powerpoint/2010/main" val="3977704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EF20FC-C989-4606-9FCD-B38AD1FD8E1B}" type="datetimeFigureOut">
              <a:rPr lang="en-GB" smtClean="0"/>
              <a:t>23/05/2019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FE2C022-2CCA-46B9-9D4A-E522F0E3B7D4}" type="slidenum">
              <a:rPr lang="en-GB" smtClean="0"/>
              <a:t>‹#›</a:t>
            </a:fld>
            <a:endParaRPr lang="en-GB"/>
          </a:p>
        </p:txBody>
      </p:sp>
    </p:spTree>
    <p:extLst>
      <p:ext uri="{BB962C8B-B14F-4D97-AF65-F5344CB8AC3E}">
        <p14:creationId xmlns:p14="http://schemas.microsoft.com/office/powerpoint/2010/main" val="2247019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EF20FC-C989-4606-9FCD-B38AD1FD8E1B}" type="datetimeFigureOut">
              <a:rPr lang="en-GB" smtClean="0"/>
              <a:t>23/05/2019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FE2C022-2CCA-46B9-9D4A-E522F0E3B7D4}" type="slidenum">
              <a:rPr lang="en-GB" smtClean="0"/>
              <a:t>‹#›</a:t>
            </a:fld>
            <a:endParaRPr lang="en-GB"/>
          </a:p>
        </p:txBody>
      </p:sp>
    </p:spTree>
    <p:extLst>
      <p:ext uri="{BB962C8B-B14F-4D97-AF65-F5344CB8AC3E}">
        <p14:creationId xmlns:p14="http://schemas.microsoft.com/office/powerpoint/2010/main" val="1192972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EF20FC-C989-4606-9FCD-B38AD1FD8E1B}" type="datetimeFigureOut">
              <a:rPr lang="en-GB" smtClean="0"/>
              <a:t>23/05/2019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FE2C022-2CCA-46B9-9D4A-E522F0E3B7D4}" type="slidenum">
              <a:rPr lang="en-GB" smtClean="0"/>
              <a:t>‹#›</a:t>
            </a:fld>
            <a:endParaRPr lang="en-GB"/>
          </a:p>
        </p:txBody>
      </p:sp>
    </p:spTree>
    <p:extLst>
      <p:ext uri="{BB962C8B-B14F-4D97-AF65-F5344CB8AC3E}">
        <p14:creationId xmlns:p14="http://schemas.microsoft.com/office/powerpoint/2010/main" val="3537969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EF20FC-C989-4606-9FCD-B38AD1FD8E1B}" type="datetimeFigureOut">
              <a:rPr lang="en-GB" smtClean="0"/>
              <a:t>23/05/2019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E2C022-2CCA-46B9-9D4A-E522F0E3B7D4}" type="slidenum">
              <a:rPr lang="en-GB" smtClean="0"/>
              <a:t>‹#›</a:t>
            </a:fld>
            <a:endParaRPr lang="en-GB"/>
          </a:p>
        </p:txBody>
      </p:sp>
    </p:spTree>
    <p:extLst>
      <p:ext uri="{BB962C8B-B14F-4D97-AF65-F5344CB8AC3E}">
        <p14:creationId xmlns:p14="http://schemas.microsoft.com/office/powerpoint/2010/main" val="2709801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975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899592" y="692696"/>
            <a:ext cx="7772400" cy="1792681"/>
          </a:xfrm>
          <a:solidFill>
            <a:schemeClr val="bg1"/>
          </a:solidFill>
        </p:spPr>
        <p:txBody>
          <a:bodyPr>
            <a:normAutofit/>
          </a:bodyPr>
          <a:lstStyle/>
          <a:p>
            <a:r>
              <a:rPr lang="en-GB" dirty="0" smtClean="0"/>
              <a:t>The Friends of St. Peter’s </a:t>
            </a:r>
            <a:br>
              <a:rPr lang="en-GB" dirty="0" smtClean="0"/>
            </a:br>
            <a:r>
              <a:rPr lang="en-GB" dirty="0" smtClean="0"/>
              <a:t>‘Silver Smarties’ Challenge</a:t>
            </a:r>
            <a:endParaRPr lang="en-GB" dirty="0"/>
          </a:p>
        </p:txBody>
      </p:sp>
      <p:pic>
        <p:nvPicPr>
          <p:cNvPr id="1027" name="Picture 3" descr="T:\Logos\High resolution St-Peter's-CE-Primary-Academy-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856" y="2780928"/>
            <a:ext cx="2901618" cy="3345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82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Did you know?</a:t>
            </a:r>
            <a:endParaRPr lang="en-GB" dirty="0"/>
          </a:p>
        </p:txBody>
      </p:sp>
      <p:sp>
        <p:nvSpPr>
          <p:cNvPr id="3" name="Content Placeholder 2"/>
          <p:cNvSpPr>
            <a:spLocks noGrp="1"/>
          </p:cNvSpPr>
          <p:nvPr>
            <p:ph idx="1"/>
          </p:nvPr>
        </p:nvSpPr>
        <p:spPr/>
        <p:txBody>
          <a:bodyPr/>
          <a:lstStyle/>
          <a:p>
            <a:r>
              <a:rPr lang="en-GB" dirty="0" smtClean="0"/>
              <a:t>There are about 48 smarties in each tube!</a:t>
            </a:r>
          </a:p>
          <a:p>
            <a:r>
              <a:rPr lang="en-GB" dirty="0" smtClean="0"/>
              <a:t>Smarties have been sold since 1937 (82 years)</a:t>
            </a:r>
          </a:p>
          <a:p>
            <a:r>
              <a:rPr lang="en-GB" dirty="0" smtClean="0"/>
              <a:t>They come in 8 colours: red, orange, yellow, green, blue, mauve, pink and brown</a:t>
            </a:r>
          </a:p>
          <a:p>
            <a:r>
              <a:rPr lang="en-GB" dirty="0" smtClean="0"/>
              <a:t>You can fit £12 worth of 20ps in one smarties tube</a:t>
            </a:r>
          </a:p>
          <a:p>
            <a:r>
              <a:rPr lang="en-GB" dirty="0" smtClean="0"/>
              <a:t>You can fit £27 worth of £1 coins in each smarties tube</a:t>
            </a:r>
            <a:endParaRPr lang="en-GB" dirty="0"/>
          </a:p>
        </p:txBody>
      </p:sp>
      <p:pic>
        <p:nvPicPr>
          <p:cNvPr id="4" name="Picture 3" descr="Image result for silver smarties"/>
          <p:cNvPicPr/>
          <p:nvPr/>
        </p:nvPicPr>
        <p:blipFill>
          <a:blip r:embed="rId2">
            <a:extLst>
              <a:ext uri="{28A0092B-C50C-407E-A947-70E740481C1C}">
                <a14:useLocalDpi xmlns:a14="http://schemas.microsoft.com/office/drawing/2010/main" val="0"/>
              </a:ext>
            </a:extLst>
          </a:blip>
          <a:srcRect/>
          <a:stretch>
            <a:fillRect/>
          </a:stretch>
        </p:blipFill>
        <p:spPr bwMode="auto">
          <a:xfrm>
            <a:off x="395536" y="188640"/>
            <a:ext cx="1837055" cy="1239520"/>
          </a:xfrm>
          <a:prstGeom prst="rect">
            <a:avLst/>
          </a:prstGeom>
          <a:noFill/>
          <a:ln>
            <a:noFill/>
          </a:ln>
        </p:spPr>
      </p:pic>
      <p:pic>
        <p:nvPicPr>
          <p:cNvPr id="5" name="Picture 4" descr="Image result for silver smarties"/>
          <p:cNvPicPr/>
          <p:nvPr/>
        </p:nvPicPr>
        <p:blipFill>
          <a:blip r:embed="rId2">
            <a:extLst>
              <a:ext uri="{28A0092B-C50C-407E-A947-70E740481C1C}">
                <a14:useLocalDpi xmlns:a14="http://schemas.microsoft.com/office/drawing/2010/main" val="0"/>
              </a:ext>
            </a:extLst>
          </a:blip>
          <a:srcRect/>
          <a:stretch>
            <a:fillRect/>
          </a:stretch>
        </p:blipFill>
        <p:spPr bwMode="auto">
          <a:xfrm>
            <a:off x="7092280" y="5445224"/>
            <a:ext cx="1837055" cy="1239520"/>
          </a:xfrm>
          <a:prstGeom prst="rect">
            <a:avLst/>
          </a:prstGeom>
          <a:noFill/>
          <a:ln>
            <a:noFill/>
          </a:ln>
        </p:spPr>
      </p:pic>
    </p:spTree>
    <p:extLst>
      <p:ext uri="{BB962C8B-B14F-4D97-AF65-F5344CB8AC3E}">
        <p14:creationId xmlns:p14="http://schemas.microsoft.com/office/powerpoint/2010/main" val="109815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Your Challenge</a:t>
            </a:r>
            <a:endParaRPr lang="en-GB" dirty="0"/>
          </a:p>
        </p:txBody>
      </p:sp>
      <p:sp>
        <p:nvSpPr>
          <p:cNvPr id="3" name="Content Placeholder 2"/>
          <p:cNvSpPr>
            <a:spLocks noGrp="1"/>
          </p:cNvSpPr>
          <p:nvPr>
            <p:ph idx="1"/>
          </p:nvPr>
        </p:nvSpPr>
        <p:spPr/>
        <p:txBody>
          <a:bodyPr>
            <a:normAutofit fontScale="92500" lnSpcReduction="20000"/>
          </a:bodyPr>
          <a:lstStyle/>
          <a:p>
            <a:pPr marL="0" indent="0">
              <a:buNone/>
            </a:pPr>
            <a:r>
              <a:rPr lang="en-GB" dirty="0" smtClean="0"/>
              <a:t>You will each take home a tube of Smarties today to say ‘well done’ for all your hard work at school.</a:t>
            </a:r>
          </a:p>
          <a:p>
            <a:pPr marL="0" indent="0">
              <a:buNone/>
            </a:pPr>
            <a:r>
              <a:rPr lang="en-GB" dirty="0" smtClean="0"/>
              <a:t>Then using the empty tube, you need to do lots of little jobs around the house over half term to earn 20 pence pieces.</a:t>
            </a:r>
          </a:p>
          <a:p>
            <a:pPr marL="0" indent="0">
              <a:buNone/>
            </a:pPr>
            <a:r>
              <a:rPr lang="en-GB" dirty="0" smtClean="0"/>
              <a:t>The more jobs you do, the more 20p pieces you can collect to put back in your tube.</a:t>
            </a:r>
          </a:p>
          <a:p>
            <a:pPr marL="0" indent="0">
              <a:buNone/>
            </a:pPr>
            <a:r>
              <a:rPr lang="en-GB" dirty="0" smtClean="0"/>
              <a:t>You have two weeks to collect as many as you can!</a:t>
            </a:r>
          </a:p>
          <a:p>
            <a:pPr marL="0" indent="0">
              <a:buNone/>
            </a:pPr>
            <a:r>
              <a:rPr lang="en-GB" dirty="0" smtClean="0"/>
              <a:t>Bring in your tube, sealed with your name on and full of 20p coins, on </a:t>
            </a:r>
            <a:r>
              <a:rPr lang="en-GB" b="1" dirty="0" smtClean="0"/>
              <a:t>Friday 7</a:t>
            </a:r>
            <a:r>
              <a:rPr lang="en-GB" b="1" baseline="30000" dirty="0" smtClean="0"/>
              <a:t>th</a:t>
            </a:r>
            <a:r>
              <a:rPr lang="en-GB" b="1" dirty="0" smtClean="0"/>
              <a:t> June </a:t>
            </a:r>
            <a:r>
              <a:rPr lang="en-GB" dirty="0" smtClean="0"/>
              <a:t>for an exciting week of Smarties activities in school.</a:t>
            </a:r>
            <a:endParaRPr lang="en-GB" dirty="0"/>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5074" b="35473"/>
          <a:stretch/>
        </p:blipFill>
        <p:spPr bwMode="auto">
          <a:xfrm>
            <a:off x="467544" y="392757"/>
            <a:ext cx="2069398" cy="609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5074" b="35473"/>
          <a:stretch/>
        </p:blipFill>
        <p:spPr bwMode="auto">
          <a:xfrm>
            <a:off x="6660232" y="392757"/>
            <a:ext cx="2069398" cy="609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18730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can you do to earn 20p?</a:t>
            </a:r>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12776"/>
            <a:ext cx="3240360" cy="2106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412776"/>
            <a:ext cx="2974635" cy="2106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275" y="3933056"/>
            <a:ext cx="3263637" cy="2174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6057" y="3933057"/>
            <a:ext cx="2974634" cy="2174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1880" y="2465893"/>
            <a:ext cx="1942348"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53022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7" y="7306"/>
            <a:ext cx="10332640" cy="6877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b="1" dirty="0" smtClean="0">
                <a:solidFill>
                  <a:schemeClr val="bg1"/>
                </a:solidFill>
              </a:rPr>
              <a:t>What are we raising money for?</a:t>
            </a:r>
            <a:endParaRPr lang="en-GB" b="1" dirty="0">
              <a:solidFill>
                <a:schemeClr val="bg1"/>
              </a:solidFill>
            </a:endParaRPr>
          </a:p>
        </p:txBody>
      </p:sp>
      <p:sp>
        <p:nvSpPr>
          <p:cNvPr id="3" name="Content Placeholder 2"/>
          <p:cNvSpPr>
            <a:spLocks noGrp="1"/>
          </p:cNvSpPr>
          <p:nvPr>
            <p:ph idx="1"/>
          </p:nvPr>
        </p:nvSpPr>
        <p:spPr>
          <a:xfrm>
            <a:off x="190203" y="4869160"/>
            <a:ext cx="8640960" cy="1617043"/>
          </a:xfrm>
          <a:solidFill>
            <a:srgbClr val="92D050"/>
          </a:solidFill>
        </p:spPr>
        <p:txBody>
          <a:bodyPr>
            <a:normAutofit fontScale="85000" lnSpcReduction="10000"/>
          </a:bodyPr>
          <a:lstStyle/>
          <a:p>
            <a:pPr marL="0" indent="0" algn="ctr">
              <a:buNone/>
            </a:pPr>
            <a:r>
              <a:rPr lang="en-GB" dirty="0" smtClean="0"/>
              <a:t>With all the money you raise, we are hoping that Friends of St. Peter’s can build us our very own outdoor classroom to do learning outside, have more Forest Schools activities and use the Hednesford Hills more often for our lessons.</a:t>
            </a:r>
            <a:endParaRPr lang="en-GB"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1340766"/>
            <a:ext cx="4485878" cy="2992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descr="T:\Logos\High resolution St-Peter's-CE-Primary-Academy-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3768" y="1484784"/>
            <a:ext cx="965851" cy="1113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13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4625"/>
            <a:ext cx="9755188" cy="975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994" y="188640"/>
            <a:ext cx="8229600" cy="1143000"/>
          </a:xfrm>
          <a:solidFill>
            <a:schemeClr val="bg1"/>
          </a:solidFill>
        </p:spPr>
        <p:txBody>
          <a:bodyPr/>
          <a:lstStyle/>
          <a:p>
            <a:r>
              <a:rPr lang="en-GB" dirty="0" smtClean="0"/>
              <a:t>Silver Smarties week</a:t>
            </a:r>
            <a:endParaRPr lang="en-GB" dirty="0"/>
          </a:p>
        </p:txBody>
      </p:sp>
      <p:sp>
        <p:nvSpPr>
          <p:cNvPr id="3" name="Content Placeholder 2"/>
          <p:cNvSpPr>
            <a:spLocks noGrp="1"/>
          </p:cNvSpPr>
          <p:nvPr>
            <p:ph idx="1"/>
          </p:nvPr>
        </p:nvSpPr>
        <p:spPr>
          <a:solidFill>
            <a:schemeClr val="bg1"/>
          </a:solidFill>
        </p:spPr>
        <p:txBody>
          <a:bodyPr>
            <a:normAutofit lnSpcReduction="10000"/>
          </a:bodyPr>
          <a:lstStyle/>
          <a:p>
            <a:pPr marL="0" indent="0">
              <a:buNone/>
            </a:pPr>
            <a:r>
              <a:rPr lang="en-GB" dirty="0" smtClean="0"/>
              <a:t>When you bring your tubes back to school, we will be having a Silver Smarties week. Your teachers are busy planning exciting lessons and events to use Smarties and 20p pieces to give us an exciting week of learning including:</a:t>
            </a:r>
          </a:p>
          <a:p>
            <a:r>
              <a:rPr lang="en-GB" dirty="0" smtClean="0"/>
              <a:t>Lots of art and creative activities</a:t>
            </a:r>
          </a:p>
          <a:p>
            <a:r>
              <a:rPr lang="en-GB" dirty="0" smtClean="0"/>
              <a:t>A school mystery to solve</a:t>
            </a:r>
          </a:p>
          <a:p>
            <a:r>
              <a:rPr lang="en-GB" dirty="0" smtClean="0"/>
              <a:t>Making a huge bar chart of 20ps in the hall </a:t>
            </a:r>
          </a:p>
          <a:p>
            <a:r>
              <a:rPr lang="en-GB" dirty="0" smtClean="0"/>
              <a:t>DT, Science and much more</a:t>
            </a:r>
            <a:endParaRPr lang="en-GB" dirty="0"/>
          </a:p>
        </p:txBody>
      </p:sp>
    </p:spTree>
    <p:extLst>
      <p:ext uri="{BB962C8B-B14F-4D97-AF65-F5344CB8AC3E}">
        <p14:creationId xmlns:p14="http://schemas.microsoft.com/office/powerpoint/2010/main" val="1350732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And…</a:t>
            </a:r>
            <a:endParaRPr lang="en-GB" dirty="0"/>
          </a:p>
        </p:txBody>
      </p:sp>
      <p:sp>
        <p:nvSpPr>
          <p:cNvPr id="3" name="Content Placeholder 2"/>
          <p:cNvSpPr>
            <a:spLocks noGrp="1"/>
          </p:cNvSpPr>
          <p:nvPr>
            <p:ph idx="1"/>
          </p:nvPr>
        </p:nvSpPr>
        <p:spPr>
          <a:blipFill dpi="0" rotWithShape="1">
            <a:blip r:embed="rId2">
              <a:alphaModFix amt="74000"/>
            </a:blip>
            <a:srcRect/>
            <a:stretch>
              <a:fillRect/>
            </a:stretch>
          </a:blipFill>
          <a:ln w="76200">
            <a:solidFill>
              <a:srgbClr val="FFC000"/>
            </a:solidFill>
          </a:ln>
        </p:spPr>
        <p:txBody>
          <a:bodyPr/>
          <a:lstStyle/>
          <a:p>
            <a:pPr marL="0" indent="0">
              <a:buNone/>
            </a:pPr>
            <a:r>
              <a:rPr lang="en-GB" b="1" dirty="0" smtClean="0">
                <a:solidFill>
                  <a:schemeClr val="bg1"/>
                </a:solidFill>
              </a:rPr>
              <a:t>There will be a prize for:</a:t>
            </a:r>
          </a:p>
          <a:p>
            <a:pPr marL="0" indent="0">
              <a:buNone/>
            </a:pPr>
            <a:endParaRPr lang="en-GB" b="1" dirty="0">
              <a:solidFill>
                <a:schemeClr val="bg1"/>
              </a:solidFill>
            </a:endParaRPr>
          </a:p>
          <a:p>
            <a:r>
              <a:rPr lang="en-GB" b="1" dirty="0" smtClean="0">
                <a:solidFill>
                  <a:schemeClr val="bg1"/>
                </a:solidFill>
              </a:rPr>
              <a:t>The class that raises the most money in the Silver Smarties challenge</a:t>
            </a:r>
          </a:p>
          <a:p>
            <a:endParaRPr lang="en-GB" b="1" dirty="0">
              <a:solidFill>
                <a:schemeClr val="bg1"/>
              </a:solidFill>
            </a:endParaRPr>
          </a:p>
          <a:p>
            <a:r>
              <a:rPr lang="en-GB" b="1" dirty="0" smtClean="0">
                <a:solidFill>
                  <a:schemeClr val="bg1"/>
                </a:solidFill>
              </a:rPr>
              <a:t>The person who raises the most money by completing the most jobs in two weeks.</a:t>
            </a:r>
            <a:endParaRPr lang="en-GB" b="1" dirty="0">
              <a:solidFill>
                <a:schemeClr val="bg1"/>
              </a:solidFill>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8109" y="4199"/>
            <a:ext cx="1366019" cy="1366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199"/>
            <a:ext cx="1366019" cy="1366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5074" b="35473"/>
          <a:stretch/>
        </p:blipFill>
        <p:spPr bwMode="auto">
          <a:xfrm>
            <a:off x="3491880" y="5805263"/>
            <a:ext cx="2069398" cy="609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36923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TotalTime>
  <Words>360</Words>
  <Application>Microsoft Office PowerPoint</Application>
  <PresentationFormat>On-screen Show (4:3)</PresentationFormat>
  <Paragraphs>28</Paragraphs>
  <Slides>7</Slides>
  <Notes>0</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The Friends of St. Peter’s  ‘Silver Smarties’ Challenge</vt:lpstr>
      <vt:lpstr>Did you know?</vt:lpstr>
      <vt:lpstr>Your Challenge</vt:lpstr>
      <vt:lpstr>What can you do to earn 20p?</vt:lpstr>
      <vt:lpstr>What are we raising money for?</vt:lpstr>
      <vt:lpstr>Silver Smarties week</vt:lpstr>
      <vt:lpstr>And…</vt:lpstr>
    </vt:vector>
  </TitlesOfParts>
  <Company>St Peters Primary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Friends of St. Peter’s  ‘Silver Smarties’ Challenge</dc:title>
  <dc:creator>wstevens</dc:creator>
  <cp:lastModifiedBy>wstevens</cp:lastModifiedBy>
  <cp:revision>5</cp:revision>
  <dcterms:created xsi:type="dcterms:W3CDTF">2019-05-23T10:07:58Z</dcterms:created>
  <dcterms:modified xsi:type="dcterms:W3CDTF">2019-05-23T11:07:05Z</dcterms:modified>
</cp:coreProperties>
</file>